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Montserrat"/>
      <p:regular r:id="rId13"/>
    </p:embeddedFont>
    <p:embeddedFont>
      <p:font typeface="Montserrat"/>
      <p:regular r:id="rId14"/>
    </p:embeddedFont>
    <p:embeddedFont>
      <p:font typeface="Montserrat"/>
      <p:regular r:id="rId15"/>
    </p:embeddedFont>
    <p:embeddedFont>
      <p:font typeface="Montserrat"/>
      <p:regular r:id="rId16"/>
    </p:embeddedFont>
    <p:embeddedFont>
      <p:font typeface="Heebo Light"/>
      <p:regular r:id="rId17"/>
    </p:embeddedFont>
    <p:embeddedFont>
      <p:font typeface="Heebo Light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4-1.png>
</file>

<file path=ppt/media/image-6-1.png>
</file>

<file path=ppt/media/image-6-2.png>
</file>

<file path=ppt/media/image-6-3.png>
</file>

<file path=ppt/media/image-6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HealthConnect: Local Health Resource Finder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Empowering communities with quick access to nearby healthcare facilities.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94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306258"/>
            <a:ext cx="33108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Easy Healthcare Access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Help users find clinics, hospitals, and pharmacies nearby effortlessly.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306258"/>
            <a:ext cx="2857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Info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79667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Display services, hours, contacts, and navigation options.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Search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79667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Enable keyword and category-based searching with filters.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66846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We Address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31902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Identification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Limited centralized info on local healthcare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Difficulties locating open and appropriate facilities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Lack of real-time availability indicators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Needs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Quick, reliable access for emergencies and routine care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Clear, organized info in simple UI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Support for all ages and tech skill levels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229" y="895588"/>
            <a:ext cx="7350919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Innovative Solutions Offered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4229" y="185725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9732" y="2072759"/>
            <a:ext cx="2858095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Search &amp; Filters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29732" y="252222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Keyword search, category selection, and filtering by proximity or hours.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14229" y="327838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29732" y="3493889"/>
            <a:ext cx="2638663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Detailed Facility Info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29732" y="394335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Comprehensive data on services, contact, and operating hours.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4229" y="469951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29732" y="491501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Optional Chatbot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29732" y="536448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Basic AI assistant for quick health facility queries.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4229" y="612064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29732" y="6336149"/>
            <a:ext cx="269664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Mapping Integration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29732" y="678561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 of Free Google Maps API for directions and location visualization.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109149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Collaborative Team &amp; Growth Potential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Team Strengths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Java &amp; JavaFX expertise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UI/UX focused developers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Integration with mapping APIs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577709"/>
            <a:ext cx="35336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Expansion Opportunities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Add real-time facility statuses and alerts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Broaden to rural and underserved areas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Scalable for multiple languages and demographics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Potential mobile app adaptation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328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029"/>
            <a:ext cx="11203186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Presenter Challenges &amp; Confidence Building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6087" y="4229576"/>
            <a:ext cx="3264098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Overcoming Nervousness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Practice sessions and feedback loops build confidence.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6087" y="5445323"/>
            <a:ext cx="3178373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Crafting Clear Messaging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Focus on benefits and real-world impact to inspire trust.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6087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Engaging Delivery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 storytelling and visuals to maintain audience attention.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2025-05-18T09:22:51Z</dcterms:created>
  <dcterms:modified xsi:type="dcterms:W3CDTF">2025-05-18T09:22:51Z</dcterms:modified>
</cp:coreProperties>
</file>